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43"/>
  </p:normalViewPr>
  <p:slideViewPr>
    <p:cSldViewPr snapToGrid="0">
      <p:cViewPr varScale="1">
        <p:scale>
          <a:sx n="17" d="100"/>
          <a:sy n="17" d="100"/>
        </p:scale>
        <p:origin x="2952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901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6709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0925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901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310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8238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611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802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096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5239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304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A78753-A64B-C344-9699-FD4FD8312A2F}" type="datetimeFigureOut">
              <a:rPr lang="pt-BR" smtClean="0"/>
              <a:t>26/08/2026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7F084-99EB-024C-809D-C16351E83C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192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82345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0</Words>
  <Application>Microsoft Macintosh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Marcos Francisco Borges</dc:creator>
  <cp:lastModifiedBy>Marcos Francisco Borges</cp:lastModifiedBy>
  <cp:revision>1</cp:revision>
  <dcterms:created xsi:type="dcterms:W3CDTF">2026-08-26T15:34:14Z</dcterms:created>
  <dcterms:modified xsi:type="dcterms:W3CDTF">2026-08-26T15:37:17Z</dcterms:modified>
</cp:coreProperties>
</file>